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72" r:id="rId3"/>
    <p:sldId id="288" r:id="rId4"/>
    <p:sldId id="289" r:id="rId5"/>
    <p:sldId id="286" r:id="rId6"/>
    <p:sldId id="287" r:id="rId7"/>
    <p:sldId id="283" r:id="rId8"/>
    <p:sldId id="284" r:id="rId9"/>
    <p:sldId id="285" r:id="rId10"/>
    <p:sldId id="280" r:id="rId11"/>
    <p:sldId id="281" r:id="rId12"/>
    <p:sldId id="282" r:id="rId13"/>
    <p:sldId id="276" r:id="rId14"/>
    <p:sldId id="277" r:id="rId15"/>
    <p:sldId id="278" r:id="rId16"/>
    <p:sldId id="279" r:id="rId17"/>
    <p:sldId id="271" r:id="rId18"/>
    <p:sldId id="273" r:id="rId19"/>
    <p:sldId id="274" r:id="rId20"/>
    <p:sldId id="275" r:id="rId21"/>
    <p:sldId id="266" r:id="rId22"/>
    <p:sldId id="267" r:id="rId23"/>
    <p:sldId id="268" r:id="rId24"/>
    <p:sldId id="269" r:id="rId25"/>
    <p:sldId id="270" r:id="rId26"/>
    <p:sldId id="257" r:id="rId27"/>
    <p:sldId id="262" r:id="rId28"/>
    <p:sldId id="263" r:id="rId29"/>
    <p:sldId id="264" r:id="rId30"/>
    <p:sldId id="265" r:id="rId31"/>
    <p:sldId id="258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96E76-E8B3-4267-B52E-FD2D41D28B6E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D7893-B8D3-470E-9788-E17F5C43BB7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83000"/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openxmlformats.org/officeDocument/2006/relationships/slide" Target="slide17.xml"/><Relationship Id="rId17" Type="http://schemas.openxmlformats.org/officeDocument/2006/relationships/image" Target="../media/image11.png"/><Relationship Id="rId2" Type="http://schemas.openxmlformats.org/officeDocument/2006/relationships/slide" Target="slide3.xml"/><Relationship Id="rId16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image" Target="../media/image8.png"/><Relationship Id="rId5" Type="http://schemas.openxmlformats.org/officeDocument/2006/relationships/image" Target="../media/image5.png"/><Relationship Id="rId15" Type="http://schemas.openxmlformats.org/officeDocument/2006/relationships/image" Target="../media/image10.png"/><Relationship Id="rId10" Type="http://schemas.openxmlformats.org/officeDocument/2006/relationships/slide" Target="slide13.xml"/><Relationship Id="rId4" Type="http://schemas.openxmlformats.org/officeDocument/2006/relationships/slide" Target="slide5.xml"/><Relationship Id="rId9" Type="http://schemas.openxmlformats.org/officeDocument/2006/relationships/image" Target="../media/image7.png"/><Relationship Id="rId14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yandex.ru/images?uinfo=sw-1536-sh-864-ww-1164-wh-661-pd-1.25-wp-16x9_1920x1080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112\Desktop\doska_8191205_big_.jpeg"/>
          <p:cNvPicPr>
            <a:picLocks noChangeAspect="1" noChangeArrowheads="1"/>
          </p:cNvPicPr>
          <p:nvPr/>
        </p:nvPicPr>
        <p:blipFill>
          <a:blip r:embed="rId2" cstate="print"/>
          <a:srcRect l="1381" t="2072" r="1965" b="2594"/>
          <a:stretch>
            <a:fillRect/>
          </a:stretch>
        </p:blipFill>
        <p:spPr bwMode="auto">
          <a:xfrm>
            <a:off x="2627784" y="980728"/>
            <a:ext cx="4711828" cy="3096344"/>
          </a:xfrm>
          <a:prstGeom prst="rect">
            <a:avLst/>
          </a:prstGeom>
          <a:noFill/>
        </p:spPr>
      </p:pic>
      <p:pic>
        <p:nvPicPr>
          <p:cNvPr id="1027" name="Picture 3" descr="C:\Users\112\Desktop\7181d85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3429000"/>
            <a:ext cx="3041840" cy="2347391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3203848" y="1196752"/>
            <a:ext cx="3672408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Тренажер</a:t>
            </a:r>
          </a:p>
          <a:p>
            <a:pPr algn="ctr"/>
            <a:r>
              <a:rPr lang="ru-RU" sz="5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«Состав числа»</a:t>
            </a:r>
            <a:endParaRPr lang="ru-RU" sz="5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2780928"/>
            <a:ext cx="25202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772816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916832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2780928"/>
            <a:ext cx="25202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772816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916832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2780928"/>
            <a:ext cx="25202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772816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916832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5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29249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Управляющая кнопка: в начало 31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10" grpId="0" animBg="1"/>
      <p:bldP spid="3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2996952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10" grpId="0" animBg="1"/>
      <p:bldP spid="3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6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20608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32040" y="20608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9" name="Управляющая кнопка: в начало 38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10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7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4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7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7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2996952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/>
          <p:cNvSpPr txBox="1"/>
          <p:nvPr/>
        </p:nvSpPr>
        <p:spPr>
          <a:xfrm>
            <a:off x="539552" y="404664"/>
            <a:ext cx="84197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Выберите число, состав которого будете закреплять.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25" name="Управляющая кнопка: настраиваемая 24">
            <a:hlinkClick r:id="rId2" action="ppaction://hlinksldjump" highlightClick="1"/>
          </p:cNvPr>
          <p:cNvSpPr/>
          <p:nvPr/>
        </p:nvSpPr>
        <p:spPr>
          <a:xfrm>
            <a:off x="395536" y="1556792"/>
            <a:ext cx="2016224" cy="1872208"/>
          </a:xfrm>
          <a:prstGeom prst="actionButtonBlank">
            <a:avLst/>
          </a:prstGeom>
          <a:blipFill>
            <a:blip r:embed="rId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Управляющая кнопка: настраиваемая 25">
            <a:hlinkClick r:id="rId4" action="ppaction://hlinksldjump" highlightClick="1"/>
          </p:cNvPr>
          <p:cNvSpPr/>
          <p:nvPr/>
        </p:nvSpPr>
        <p:spPr>
          <a:xfrm>
            <a:off x="2411760" y="1628800"/>
            <a:ext cx="2016224" cy="1872208"/>
          </a:xfrm>
          <a:prstGeom prst="actionButtonBlank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Управляющая кнопка: настраиваемая 26">
            <a:hlinkClick r:id="rId6" action="ppaction://hlinksldjump" highlightClick="1"/>
          </p:cNvPr>
          <p:cNvSpPr/>
          <p:nvPr/>
        </p:nvSpPr>
        <p:spPr>
          <a:xfrm>
            <a:off x="4572000" y="1556792"/>
            <a:ext cx="2016224" cy="1872208"/>
          </a:xfrm>
          <a:prstGeom prst="actionButtonBlank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правляющая кнопка: настраиваемая 27">
            <a:hlinkClick r:id="rId8" action="ppaction://hlinksldjump" highlightClick="1"/>
          </p:cNvPr>
          <p:cNvSpPr/>
          <p:nvPr/>
        </p:nvSpPr>
        <p:spPr>
          <a:xfrm>
            <a:off x="6516216" y="1628800"/>
            <a:ext cx="2016224" cy="1872208"/>
          </a:xfrm>
          <a:prstGeom prst="actionButtonBlank">
            <a:avLst/>
          </a:prstGeom>
          <a:blipFill>
            <a:blip r:embed="rId9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Управляющая кнопка: настраиваемая 29">
            <a:hlinkClick r:id="rId10" action="ppaction://hlinksldjump" highlightClick="1"/>
          </p:cNvPr>
          <p:cNvSpPr/>
          <p:nvPr/>
        </p:nvSpPr>
        <p:spPr>
          <a:xfrm>
            <a:off x="395536" y="4149080"/>
            <a:ext cx="2016224" cy="1872208"/>
          </a:xfrm>
          <a:prstGeom prst="actionButtonBlank">
            <a:avLst/>
          </a:prstGeom>
          <a:blipFill>
            <a:blip r:embed="rId11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Управляющая кнопка: настраиваемая 31">
            <a:hlinkClick r:id="rId12" action="ppaction://hlinksldjump" highlightClick="1"/>
          </p:cNvPr>
          <p:cNvSpPr/>
          <p:nvPr/>
        </p:nvSpPr>
        <p:spPr>
          <a:xfrm>
            <a:off x="2483768" y="4221088"/>
            <a:ext cx="2016224" cy="1872208"/>
          </a:xfrm>
          <a:prstGeom prst="actionButtonBlank">
            <a:avLst/>
          </a:prstGeom>
          <a:blipFill>
            <a:blip r:embed="rId13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правляющая кнопка: настраиваемая 32">
            <a:hlinkClick r:id="rId14" action="ppaction://hlinksldjump" highlightClick="1"/>
          </p:cNvPr>
          <p:cNvSpPr/>
          <p:nvPr/>
        </p:nvSpPr>
        <p:spPr>
          <a:xfrm>
            <a:off x="4572000" y="4149080"/>
            <a:ext cx="2016224" cy="1872208"/>
          </a:xfrm>
          <a:prstGeom prst="actionButtonBlank">
            <a:avLst/>
          </a:prstGeom>
          <a:blipFill>
            <a:blip r:embed="rId15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Управляющая кнопка: настраиваемая 33">
            <a:hlinkClick r:id="rId16" action="ppaction://hlinksldjump" highlightClick="1"/>
          </p:cNvPr>
          <p:cNvSpPr/>
          <p:nvPr/>
        </p:nvSpPr>
        <p:spPr>
          <a:xfrm>
            <a:off x="6588224" y="4077072"/>
            <a:ext cx="2016224" cy="1872208"/>
          </a:xfrm>
          <a:prstGeom prst="actionButtonBlank">
            <a:avLst/>
          </a:prstGeom>
          <a:blipFill>
            <a:blip r:embed="rId17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916832"/>
            <a:ext cx="2520280" cy="36724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90872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05273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7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2132856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32040" y="213285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Управляющая кнопка: в начало 33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40" grpId="0"/>
      <p:bldP spid="4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41" grpId="0"/>
      <p:bldP spid="3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4932040" y="2996952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41" grpId="0"/>
      <p:bldP spid="3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32040" y="213285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2132856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43" grpId="0"/>
      <p:bldP spid="4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4932040" y="1268760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8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32040" y="213285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1268760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5" name="Управляющая кнопка: в начало 44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4" grpId="0"/>
      <p:bldP spid="13" grpId="0" animBg="1"/>
      <p:bldP spid="4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40" grpId="0"/>
      <p:bldP spid="4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Управляющая кнопка: далее 33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3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2996952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9" name="Управляющая кнопка: далее 38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3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2132856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932040" y="213285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3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3573016"/>
            <a:ext cx="2520280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2564904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2708920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1196752"/>
            <a:ext cx="2520280" cy="43924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788024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932040" y="213285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88640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332656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63888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563888" y="2132856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788024" y="1268760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3" name="Прямая соединительная линия 32"/>
          <p:cNvCxnSpPr>
            <a:stCxn id="18" idx="3"/>
            <a:endCxn id="23" idx="1"/>
          </p:cNvCxnSpPr>
          <p:nvPr/>
        </p:nvCxnSpPr>
        <p:spPr>
          <a:xfrm>
            <a:off x="4262264" y="1628800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4283968" y="2492896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932040" y="4725144"/>
            <a:ext cx="396000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1268760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932040" y="1268760"/>
            <a:ext cx="44435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9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44" name="Управляющая кнопка: далее 43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в начало 41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41" grpId="0"/>
      <p:bldP spid="12" grpId="0" animBg="1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 smtClean="0">
                <a:solidFill>
                  <a:srgbClr val="800000"/>
                </a:solidFill>
              </a:rPr>
              <a:t>Интернет – ресурсы</a:t>
            </a:r>
            <a:endParaRPr lang="ru-RU" altLang="ru-RU" sz="2400" dirty="0">
              <a:solidFill>
                <a:srgbClr val="8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Буратино - </a:t>
            </a:r>
            <a:r>
              <a:rPr lang="en-US" dirty="0" smtClean="0">
                <a:hlinkClick r:id="rId2"/>
              </a:rPr>
              <a:t>images.yandex.ru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Доска - </a:t>
            </a:r>
            <a:r>
              <a:rPr lang="en-US" dirty="0" smtClean="0">
                <a:hlinkClick r:id="rId2"/>
              </a:rPr>
              <a:t>images.yandex.ru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3573016"/>
            <a:ext cx="2520280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2564904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2708920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2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9" name="Управляющая кнопка: в начало 28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3573016"/>
            <a:ext cx="2520280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2564904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2708920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4653136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32040" y="46531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3573016"/>
            <a:ext cx="2520280" cy="2016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932040" y="4653136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2564904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139952" y="2708920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3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8" name="Управляющая кнопка: в начало 27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2780928"/>
            <a:ext cx="25202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772816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916832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31" grpId="0"/>
      <p:bldP spid="13" grpId="0" animBg="1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2780928"/>
            <a:ext cx="25202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772816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916832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3861048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3275856" y="2780928"/>
            <a:ext cx="2520280" cy="280831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TextBox 27"/>
          <p:cNvSpPr txBox="1"/>
          <p:nvPr/>
        </p:nvSpPr>
        <p:spPr>
          <a:xfrm>
            <a:off x="4932040" y="3861048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932040" y="4725144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88024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8762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810039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9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2843808" y="1772816"/>
            <a:ext cx="338437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4067944" y="1916832"/>
            <a:ext cx="842392" cy="792088"/>
          </a:xfrm>
          <a:prstGeom prst="ellipse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</a:rPr>
              <a:t>4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563888" y="2996952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563888" y="3861048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1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63888" y="4725144"/>
            <a:ext cx="698376" cy="720080"/>
          </a:xfrm>
          <a:prstGeom prst="rect">
            <a:avLst/>
          </a:prstGeom>
          <a:solidFill>
            <a:schemeClr val="bg1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0</a:t>
            </a:r>
            <a:endParaRPr lang="ru-RU" sz="4400" b="1" dirty="0">
              <a:solidFill>
                <a:srgbClr val="C00000"/>
              </a:solidFill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4283968" y="3356992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283968" y="4221088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4283968" y="5085184"/>
            <a:ext cx="525760" cy="0"/>
          </a:xfrm>
          <a:prstGeom prst="line">
            <a:avLst/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723629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8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932040" y="47251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42" name="Управляющая кнопка: далее 41">
            <a:hlinkClick r:id="" action="ppaction://hlinkshowjump?jump=nextslide" highlightClick="1"/>
          </p:cNvPr>
          <p:cNvSpPr/>
          <p:nvPr/>
        </p:nvSpPr>
        <p:spPr>
          <a:xfrm>
            <a:off x="8316416" y="188640"/>
            <a:ext cx="610368" cy="432048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37220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7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32040" y="2924944"/>
            <a:ext cx="504056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?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508104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6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44008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5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79912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4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15816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3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1720" y="5733256"/>
            <a:ext cx="720080" cy="698376"/>
          </a:xfrm>
          <a:prstGeom prst="rect">
            <a:avLst/>
          </a:prstGeom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932040" y="2996952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</a:rPr>
              <a:t>2</a:t>
            </a:r>
            <a:endParaRPr lang="ru-RU" sz="4400" b="1" dirty="0">
              <a:solidFill>
                <a:srgbClr val="C00000"/>
              </a:solidFill>
            </a:endParaRPr>
          </a:p>
        </p:txBody>
      </p:sp>
      <p:sp>
        <p:nvSpPr>
          <p:cNvPr id="32" name="Управляющая кнопка: в начало 31">
            <a:hlinkClick r:id="rId2" action="ppaction://hlinksldjump" highlightClick="1"/>
          </p:cNvPr>
          <p:cNvSpPr/>
          <p:nvPr/>
        </p:nvSpPr>
        <p:spPr>
          <a:xfrm>
            <a:off x="8316416" y="836712"/>
            <a:ext cx="648072" cy="432048"/>
          </a:xfrm>
          <a:prstGeom prst="actionButtonBeginning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3" grpId="0" animBg="1"/>
      <p:bldP spid="30" grpId="0"/>
      <p:bldP spid="29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</TotalTime>
  <Words>497</Words>
  <Application>Microsoft Office PowerPoint</Application>
  <PresentationFormat>Экран (4:3)</PresentationFormat>
  <Paragraphs>478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Интернет –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112</dc:creator>
  <cp:lastModifiedBy>Пользователь Windows</cp:lastModifiedBy>
  <cp:revision>43</cp:revision>
  <dcterms:created xsi:type="dcterms:W3CDTF">2013-03-10T09:02:42Z</dcterms:created>
  <dcterms:modified xsi:type="dcterms:W3CDTF">2020-12-17T08:25:16Z</dcterms:modified>
</cp:coreProperties>
</file>